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1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sv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62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61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42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98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84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48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01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045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89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21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49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9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25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31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9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4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8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1DC27FD-9B5F-45D9-8762-63986BC75797}" type="datetimeFigureOut">
              <a:rPr lang="en-US" smtClean="0"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DA1A0B5-08F1-4226-9332-E91357E46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705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ollage of a skeleton&#10;&#10;AI-generated content may be incorrect.">
            <a:extLst>
              <a:ext uri="{FF2B5EF4-FFF2-40B4-BE49-F238E27FC236}">
                <a16:creationId xmlns:a16="http://schemas.microsoft.com/office/drawing/2014/main" id="{15362775-845F-8F45-1A8A-A4FD56BD3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838" y="2297748"/>
            <a:ext cx="8428323" cy="41373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F205DC-184E-A111-CF0C-4D2E6AE8B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8" y="308611"/>
            <a:ext cx="8676222" cy="17145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6600"/>
                </a:solidFill>
                <a:latin typeface="Papyrus" panose="03070502060502030205" pitchFamily="66" charset="0"/>
              </a:rPr>
              <a:t>Night of the living Yōkai </a:t>
            </a:r>
          </a:p>
        </p:txBody>
      </p:sp>
    </p:spTree>
    <p:extLst>
      <p:ext uri="{BB962C8B-B14F-4D97-AF65-F5344CB8AC3E}">
        <p14:creationId xmlns:p14="http://schemas.microsoft.com/office/powerpoint/2010/main" val="204040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99113C-4C37-D0EE-EF9F-689FB32F7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81B918-76CE-6E71-4304-AE27812D6DAA}"/>
              </a:ext>
            </a:extLst>
          </p:cNvPr>
          <p:cNvSpPr txBox="1"/>
          <p:nvPr/>
        </p:nvSpPr>
        <p:spPr>
          <a:xfrm>
            <a:off x="1084883" y="1563234"/>
            <a:ext cx="3230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Core Concept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076045-9443-38B2-02BA-5F708C9656F0}"/>
              </a:ext>
            </a:extLst>
          </p:cNvPr>
          <p:cNvSpPr txBox="1"/>
          <p:nvPr/>
        </p:nvSpPr>
        <p:spPr>
          <a:xfrm>
            <a:off x="14273" y="2206670"/>
            <a:ext cx="58207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Wave-Based First-Person Combat.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Player starts in an abandoned shrine yard.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Waves of yokai spawns around the player and need to be defeated.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Interaction with good yokai for buffs.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Progression through unlockable weapons and abilities.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74223A-2757-BB10-E567-8D6444F6B468}"/>
              </a:ext>
            </a:extLst>
          </p:cNvPr>
          <p:cNvSpPr txBox="1"/>
          <p:nvPr/>
        </p:nvSpPr>
        <p:spPr>
          <a:xfrm>
            <a:off x="7122244" y="1563234"/>
            <a:ext cx="4304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Core Gameplay Loop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4731CA-74AC-BD6B-F7A9-E58BCE2C66F8}"/>
              </a:ext>
            </a:extLst>
          </p:cNvPr>
          <p:cNvSpPr txBox="1"/>
          <p:nvPr/>
        </p:nvSpPr>
        <p:spPr>
          <a:xfrm>
            <a:off x="6357008" y="2206670"/>
            <a:ext cx="58349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player spawns into the game equipped with a katana.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After 5–10 seconds, the first wave starts.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wave ends when all yokai are defeated.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As waves progress, the player will have a random chance of interaction with a good yokai for buffs or random boss spawns (identified by bigger asset models).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a wave ends, the player will earn points based on how many kills they have and will have time to use them for unlocking abilities or other weapons.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The game ends when you die.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01AD54-C4AB-5AED-52A6-A687F3350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262" y="256448"/>
            <a:ext cx="8676222" cy="1015461"/>
          </a:xfrm>
        </p:spPr>
        <p:txBody>
          <a:bodyPr/>
          <a:lstStyle/>
          <a:p>
            <a:r>
              <a:rPr lang="en-US" b="1" dirty="0">
                <a:solidFill>
                  <a:srgbClr val="FF6600"/>
                </a:solidFill>
                <a:latin typeface="Papyrus" panose="03070502060502030205" pitchFamily="66" charset="0"/>
              </a:rPr>
              <a:t>Core Ideas</a:t>
            </a:r>
          </a:p>
        </p:txBody>
      </p:sp>
      <p:pic>
        <p:nvPicPr>
          <p:cNvPr id="10" name="Picture 9" descr="A video game of a group of people in a room with an object&#10;&#10;AI-generated content may be incorrect.">
            <a:extLst>
              <a:ext uri="{FF2B5EF4-FFF2-40B4-BE49-F238E27FC236}">
                <a16:creationId xmlns:a16="http://schemas.microsoft.com/office/drawing/2014/main" id="{E1FC05AC-22F2-7877-CDE3-C13E68BDB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1" y="4430797"/>
            <a:ext cx="4315027" cy="242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2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0F13-A75C-6C67-E8A6-615DAEC8D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231" y="-329496"/>
            <a:ext cx="7827325" cy="190500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66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Papyrus" panose="03070502060502030205" pitchFamily="66" charset="0"/>
              </a:rPr>
              <a:t>Task</a:t>
            </a:r>
            <a:r>
              <a:rPr lang="en-US" sz="5400" b="1" dirty="0">
                <a:solidFill>
                  <a:srgbClr val="FF6600"/>
                </a:solidFill>
              </a:rPr>
              <a:t> </a:t>
            </a:r>
            <a:r>
              <a:rPr lang="en-US" sz="4800" b="1" dirty="0">
                <a:solidFill>
                  <a:srgbClr val="FF66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Papyrus" panose="03070502060502030205" pitchFamily="66" charset="0"/>
              </a:rPr>
              <a:t>Checklist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29D036-65C6-7A4E-EB8D-83188A94CBD7}"/>
              </a:ext>
            </a:extLst>
          </p:cNvPr>
          <p:cNvSpPr txBox="1"/>
          <p:nvPr/>
        </p:nvSpPr>
        <p:spPr>
          <a:xfrm>
            <a:off x="115017" y="1039136"/>
            <a:ext cx="6100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6600"/>
                </a:solidFill>
              </a:rPr>
              <a:t>Environment &amp; World Systems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369FF2-F85C-4CBF-D6A3-FFA801A3BB88}"/>
              </a:ext>
            </a:extLst>
          </p:cNvPr>
          <p:cNvSpPr txBox="1"/>
          <p:nvPr/>
        </p:nvSpPr>
        <p:spPr>
          <a:xfrm>
            <a:off x="3320040" y="3776680"/>
            <a:ext cx="338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/>
            </a:lvl1pPr>
          </a:lstStyle>
          <a:p>
            <a:r>
              <a:rPr lang="en-US" dirty="0">
                <a:solidFill>
                  <a:srgbClr val="FF6600"/>
                </a:solidFill>
              </a:rPr>
              <a:t>Combat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F05ACA-2B2B-A100-F2DF-69162ADB213A}"/>
              </a:ext>
            </a:extLst>
          </p:cNvPr>
          <p:cNvSpPr txBox="1"/>
          <p:nvPr/>
        </p:nvSpPr>
        <p:spPr>
          <a:xfrm>
            <a:off x="7131076" y="1043531"/>
            <a:ext cx="338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/>
            </a:lvl1pPr>
          </a:lstStyle>
          <a:p>
            <a:r>
              <a:rPr lang="en-US" dirty="0">
                <a:solidFill>
                  <a:srgbClr val="FF6600"/>
                </a:solidFill>
              </a:rPr>
              <a:t>User 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51196B-23FD-E5CB-E103-DC7914F8FF7A}"/>
              </a:ext>
            </a:extLst>
          </p:cNvPr>
          <p:cNvSpPr txBox="1"/>
          <p:nvPr/>
        </p:nvSpPr>
        <p:spPr>
          <a:xfrm>
            <a:off x="493649" y="1672319"/>
            <a:ext cx="53430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Shrine Yard landscape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Weather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AI spawn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Round base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Score keeping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NPC interaction system.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582E5-EEE0-7466-A24F-7D95EDE2E06E}"/>
              </a:ext>
            </a:extLst>
          </p:cNvPr>
          <p:cNvSpPr txBox="1"/>
          <p:nvPr/>
        </p:nvSpPr>
        <p:spPr>
          <a:xfrm>
            <a:off x="678558" y="4344072"/>
            <a:ext cx="77152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Enemy AI (attacking, walking, targeting) behavior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Player weapon swapping and attacking system: </a:t>
            </a:r>
            <a:r>
              <a:rPr lang="en-US" sz="2000" b="1" dirty="0" err="1"/>
              <a:t>Gohei</a:t>
            </a:r>
            <a:r>
              <a:rPr lang="en-US" sz="2000" b="1" dirty="0"/>
              <a:t>, Hama Yumi(bow), and </a:t>
            </a:r>
            <a:r>
              <a:rPr lang="en-US" sz="2000" b="1" dirty="0">
                <a:solidFill>
                  <a:schemeClr val="tx2"/>
                </a:solidFill>
              </a:rPr>
              <a:t>Kusanagi no </a:t>
            </a:r>
            <a:r>
              <a:rPr lang="en-US" sz="2000" b="1" dirty="0" err="1">
                <a:solidFill>
                  <a:schemeClr val="tx2"/>
                </a:solidFill>
              </a:rPr>
              <a:t>Tsurugi</a:t>
            </a:r>
            <a:r>
              <a:rPr lang="en-US" sz="2000" b="1" dirty="0">
                <a:solidFill>
                  <a:schemeClr val="tx2"/>
                </a:solidFill>
              </a:rPr>
              <a:t> (sword).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Buff system (health regen, speed, damage, and damage resist).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Ability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Damage &amp; Health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477C12-450F-F5F3-EBD3-548328429498}"/>
              </a:ext>
            </a:extLst>
          </p:cNvPr>
          <p:cNvSpPr txBox="1"/>
          <p:nvPr/>
        </p:nvSpPr>
        <p:spPr>
          <a:xfrm>
            <a:off x="6017140" y="1593462"/>
            <a:ext cx="617486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200" b="1"/>
            </a:lvl1pPr>
          </a:lstStyle>
          <a:p>
            <a:r>
              <a:rPr lang="en-US" dirty="0"/>
              <a:t>Display player’s health.</a:t>
            </a:r>
          </a:p>
          <a:p>
            <a:r>
              <a:rPr lang="en-US" dirty="0"/>
              <a:t>Display wave counter.</a:t>
            </a:r>
          </a:p>
          <a:p>
            <a:r>
              <a:rPr lang="en-US" dirty="0"/>
              <a:t>Display abilities’ information.</a:t>
            </a:r>
          </a:p>
          <a:p>
            <a:r>
              <a:rPr lang="en-US" dirty="0"/>
              <a:t>Display current weapon in hand.</a:t>
            </a:r>
          </a:p>
          <a:p>
            <a:r>
              <a:rPr lang="en-US" dirty="0"/>
              <a:t>Display secondary weapon.</a:t>
            </a:r>
          </a:p>
          <a:p>
            <a:r>
              <a:rPr lang="en-US" dirty="0"/>
              <a:t>Display main menu and pause menu.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4AB1B0-E0AF-88A8-4EC0-A356D84121F2}"/>
              </a:ext>
            </a:extLst>
          </p:cNvPr>
          <p:cNvSpPr txBox="1"/>
          <p:nvPr/>
        </p:nvSpPr>
        <p:spPr>
          <a:xfrm>
            <a:off x="9586029" y="3866868"/>
            <a:ext cx="338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/>
            </a:lvl1pPr>
          </a:lstStyle>
          <a:p>
            <a:r>
              <a:rPr lang="en-US" dirty="0">
                <a:solidFill>
                  <a:srgbClr val="FF6600"/>
                </a:solidFill>
              </a:rPr>
              <a:t>Audio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711D07-61F6-DCE5-12DB-DEFD0A932F97}"/>
              </a:ext>
            </a:extLst>
          </p:cNvPr>
          <p:cNvSpPr txBox="1"/>
          <p:nvPr/>
        </p:nvSpPr>
        <p:spPr>
          <a:xfrm>
            <a:off x="8613263" y="4421016"/>
            <a:ext cx="357873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200" b="1"/>
            </a:lvl1pPr>
          </a:lstStyle>
          <a:p>
            <a:r>
              <a:rPr lang="en-US" dirty="0"/>
              <a:t>Basic player’s audio.</a:t>
            </a:r>
          </a:p>
          <a:p>
            <a:r>
              <a:rPr lang="en-US" dirty="0"/>
              <a:t>Basic enemies’ audio.</a:t>
            </a:r>
          </a:p>
          <a:p>
            <a:r>
              <a:rPr lang="en-US" dirty="0"/>
              <a:t>Environment audio.</a:t>
            </a:r>
          </a:p>
          <a:p>
            <a:r>
              <a:rPr lang="en-US" dirty="0"/>
              <a:t>Basic combat audio.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39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424256"/>
            <a:ext cx="12192000" cy="12192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423955"/>
            <a:ext cx="12192000" cy="5941510"/>
            <a:chOff x="0" y="0"/>
            <a:chExt cx="4816593" cy="2347263"/>
          </a:xfrm>
          <a:solidFill>
            <a:schemeClr val="bg1"/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347263"/>
            </a:xfrm>
            <a:custGeom>
              <a:avLst/>
              <a:gdLst/>
              <a:ahLst/>
              <a:cxnLst/>
              <a:rect l="l" t="t" r="r" b="b"/>
              <a:pathLst>
                <a:path w="4816592" h="2347263">
                  <a:moveTo>
                    <a:pt x="0" y="0"/>
                  </a:moveTo>
                  <a:lnTo>
                    <a:pt x="4816592" y="0"/>
                  </a:lnTo>
                  <a:lnTo>
                    <a:pt x="4816592" y="2347263"/>
                  </a:lnTo>
                  <a:lnTo>
                    <a:pt x="0" y="2347263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394888"/>
            </a:xfrm>
            <a:prstGeom prst="rect">
              <a:avLst/>
            </a:prstGeom>
            <a:grpFill/>
          </p:spPr>
          <p:txBody>
            <a:bodyPr lIns="33867" tIns="33867" rIns="33867" bIns="33867" rtlCol="0" anchor="ctr"/>
            <a:lstStyle/>
            <a:p>
              <a:pPr algn="ctr">
                <a:lnSpc>
                  <a:spcPts val="2239"/>
                </a:lnSpc>
              </a:pPr>
              <a:endParaRPr sz="1200" dirty="0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B72D4F3B-1E1D-9210-7C47-B078A9F464AA}"/>
              </a:ext>
            </a:extLst>
          </p:cNvPr>
          <p:cNvSpPr txBox="1">
            <a:spLocks/>
          </p:cNvSpPr>
          <p:nvPr/>
        </p:nvSpPr>
        <p:spPr>
          <a:xfrm>
            <a:off x="4612890" y="3666708"/>
            <a:ext cx="7763658" cy="84457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>
                <a:solidFill>
                  <a:srgbClr val="FF6600"/>
                </a:solidFill>
              </a:rPr>
              <a:t>Might need Help 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37B423-021B-7D08-6128-E58FE429236B}"/>
              </a:ext>
            </a:extLst>
          </p:cNvPr>
          <p:cNvSpPr txBox="1"/>
          <p:nvPr/>
        </p:nvSpPr>
        <p:spPr>
          <a:xfrm>
            <a:off x="4695190" y="4376390"/>
            <a:ext cx="71801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Advanced Ai pathfinding around the shrine.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Audio/text Lines from NPCs.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Smooth environmental lighting.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Making custom artwork.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Overall combat system.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C61A233-9178-E227-4068-B8F6A9B279D5}"/>
              </a:ext>
            </a:extLst>
          </p:cNvPr>
          <p:cNvSpPr txBox="1">
            <a:spLocks/>
          </p:cNvSpPr>
          <p:nvPr/>
        </p:nvSpPr>
        <p:spPr>
          <a:xfrm>
            <a:off x="130776" y="454247"/>
            <a:ext cx="6734782" cy="1116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>
                <a:solidFill>
                  <a:srgbClr val="FF6600"/>
                </a:solidFill>
              </a:rPr>
              <a:t>need to research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75B2763-8B1E-C640-06C6-2B7E4981BC02}"/>
              </a:ext>
            </a:extLst>
          </p:cNvPr>
          <p:cNvSpPr txBox="1"/>
          <p:nvPr/>
        </p:nvSpPr>
        <p:spPr>
          <a:xfrm>
            <a:off x="210218" y="1437111"/>
            <a:ext cx="6365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Ability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Ai spawning and wave scaling logic.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Weapon swapping logic.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Audio triggers when an event happens.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Yokai walking animation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Audio for player and ai movements.</a:t>
            </a:r>
          </a:p>
        </p:txBody>
      </p:sp>
      <p:pic>
        <p:nvPicPr>
          <p:cNvPr id="21" name="Picture 20" descr="A red robot running towards a group of people&#10;&#10;AI-generated content may be incorrect.">
            <a:extLst>
              <a:ext uri="{FF2B5EF4-FFF2-40B4-BE49-F238E27FC236}">
                <a16:creationId xmlns:a16="http://schemas.microsoft.com/office/drawing/2014/main" id="{F2282395-DBCE-78AE-2BCE-76193A1A6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217" y="655692"/>
            <a:ext cx="4720107" cy="2655061"/>
          </a:xfrm>
          <a:prstGeom prst="rect">
            <a:avLst/>
          </a:prstGeom>
        </p:spPr>
      </p:pic>
      <p:pic>
        <p:nvPicPr>
          <p:cNvPr id="23" name="Picture 2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7E09F5E-4272-E1A7-694E-92BAA772A3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84" y="3909813"/>
            <a:ext cx="3524513" cy="21437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D99331-3C49-52C8-C445-05120AE95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854" y="0"/>
            <a:ext cx="4832949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5C16A2-EA2B-5876-CBB0-77CAC17DB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0974" y="187960"/>
            <a:ext cx="3232173" cy="69342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6600"/>
                </a:solidFill>
              </a:rPr>
              <a:t>required Assets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A620033-0454-6B1C-71CC-026DEC9CE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9732249"/>
              </p:ext>
            </p:extLst>
          </p:nvPr>
        </p:nvGraphicFramePr>
        <p:xfrm>
          <a:off x="51759" y="881380"/>
          <a:ext cx="7052309" cy="275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1570">
                  <a:extLst>
                    <a:ext uri="{9D8B030D-6E8A-4147-A177-3AD203B41FA5}">
                      <a16:colId xmlns:a16="http://schemas.microsoft.com/office/drawing/2014/main" val="276374385"/>
                    </a:ext>
                  </a:extLst>
                </a:gridCol>
                <a:gridCol w="5920739">
                  <a:extLst>
                    <a:ext uri="{9D8B030D-6E8A-4147-A177-3AD203B41FA5}">
                      <a16:colId xmlns:a16="http://schemas.microsoft.com/office/drawing/2014/main" val="520913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357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Shrine Maiden model.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10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Shrine, trees, plants, landscape, rocks, rain, Oda Era houses and buildings.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357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Enemies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 different types of yokai.  (2 will be interactable)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661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weapon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different types of weapons. (katana, bow, </a:t>
                      </a:r>
                      <a:r>
                        <a:rPr lang="en-US" dirty="0" err="1"/>
                        <a:t>Gohei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220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Running, attacking, enemies sounds, raining sounds.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954400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453EC3D2-86AF-FF64-4D34-68CB153BBFCD}"/>
              </a:ext>
            </a:extLst>
          </p:cNvPr>
          <p:cNvSpPr txBox="1">
            <a:spLocks/>
          </p:cNvSpPr>
          <p:nvPr/>
        </p:nvSpPr>
        <p:spPr>
          <a:xfrm>
            <a:off x="-59523" y="3917950"/>
            <a:ext cx="7274871" cy="8305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6600"/>
                </a:solidFill>
              </a:rPr>
              <a:t>Extra Features That On my Wishlist.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A67E2C-614F-19BF-CF9B-72B404A7ED48}"/>
              </a:ext>
            </a:extLst>
          </p:cNvPr>
          <p:cNvSpPr txBox="1"/>
          <p:nvPr/>
        </p:nvSpPr>
        <p:spPr>
          <a:xfrm>
            <a:off x="0" y="4677956"/>
            <a:ext cx="70523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Lore Collectables that is about the Main Character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Extra detailed wave spawning that have unique boss abilities.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Option to gain respect from the good yokai and they would join your party.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036D48-4AEE-FA2E-E04B-D55184FBBA83}"/>
              </a:ext>
            </a:extLst>
          </p:cNvPr>
          <p:cNvSpPr txBox="1"/>
          <p:nvPr/>
        </p:nvSpPr>
        <p:spPr>
          <a:xfrm>
            <a:off x="8682860" y="5093454"/>
            <a:ext cx="2826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Character</a:t>
            </a:r>
          </a:p>
        </p:txBody>
      </p:sp>
    </p:spTree>
    <p:extLst>
      <p:ext uri="{BB962C8B-B14F-4D97-AF65-F5344CB8AC3E}">
        <p14:creationId xmlns:p14="http://schemas.microsoft.com/office/powerpoint/2010/main" val="5924680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Copy of Samurai Anime Minitheme Illustrative Presentation</Template>
  <TotalTime>2310</TotalTime>
  <Words>455</Words>
  <Application>Microsoft Office PowerPoint</Application>
  <PresentationFormat>Widescreen</PresentationFormat>
  <Paragraphs>72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Papyrus</vt:lpstr>
      <vt:lpstr>Mesh</vt:lpstr>
      <vt:lpstr>Night of the living Yōkai </vt:lpstr>
      <vt:lpstr>Core Ideas</vt:lpstr>
      <vt:lpstr>Task Checklist</vt:lpstr>
      <vt:lpstr>PowerPoint Presentation</vt:lpstr>
      <vt:lpstr>required Assets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Austen Lindley</dc:creator>
  <cp:lastModifiedBy>Austen R Lindley</cp:lastModifiedBy>
  <cp:revision>86</cp:revision>
  <dcterms:created xsi:type="dcterms:W3CDTF">2025-09-12T14:06:54Z</dcterms:created>
  <dcterms:modified xsi:type="dcterms:W3CDTF">2025-10-08T16:17:12Z</dcterms:modified>
</cp:coreProperties>
</file>

<file path=docProps/thumbnail.jpeg>
</file>